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Shap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Shape 15"/>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8"/>
          <p:cNvGrpSpPr/>
          <p:nvPr/>
        </p:nvGrpSpPr>
        <p:grpSpPr>
          <a:xfrm>
            <a:off x="2831735" y="3945633"/>
            <a:ext cx="3917511" cy="486920"/>
            <a:chOff x="0" y="0"/>
            <a:chExt cx="3917510" cy="486919"/>
          </a:xfrm>
        </p:grpSpPr>
        <p:pic>
          <p:nvPicPr>
            <p:cNvPr id="16"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Shape 22"/>
          <p:cNvSpPr/>
          <p:nvPr/>
        </p:nvSpPr>
        <p:spPr>
          <a:xfrm>
            <a:off x="533400" y="6531609"/>
            <a:ext cx="2787650"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6" name="Shape 126"/>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127" name="Shape 127"/>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5" name="Shape 135"/>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42" name="Shape 142"/>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43" name="Shape 14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4" name="Shape 144"/>
          <p:cNvSpPr/>
          <p:nvPr/>
        </p:nvSpPr>
        <p:spPr>
          <a:xfrm>
            <a:off x="426891" y="4019051"/>
            <a:ext cx="3535509" cy="340087"/>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a:r>
          </a:p>
        </p:txBody>
      </p:sp>
      <p:sp>
        <p:nvSpPr>
          <p:cNvPr id="145" name="Shape 145"/>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46" name="Shape 146"/>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47" name="Shape 147"/>
          <p:cNvSpPr>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56" name="Shape 156"/>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57" name="Shape 15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58" name="Shape 158"/>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59" name="Shape 159"/>
          <p:cNvSpPr>
            <a:spLocks noGrp="1"/>
          </p:cNvSpPr>
          <p:nvPr>
            <p:ph type="title"/>
          </p:nvPr>
        </p:nvSpPr>
        <p:spPr>
          <a:prstGeom prst="rect">
            <a:avLst/>
          </a:prstGeom>
        </p:spPr>
        <p:txBody>
          <a:bodyPr/>
          <a:lstStyle>
            <a:lvl1pPr defTabSz="914400">
              <a:lnSpc>
                <a:spcPct val="90000"/>
              </a:lnSpc>
            </a:lvl1pPr>
          </a:lstStyle>
          <a:p>
            <a:r>
              <a:t>Title Text</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67" name="Shape 16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8" name="Shape 168"/>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69" name="Shape 169"/>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70" name="Shape 170"/>
          <p:cNvSpPr/>
          <p:nvPr/>
        </p:nvSpPr>
        <p:spPr>
          <a:xfrm>
            <a:off x="0" y="653853"/>
            <a:ext cx="9144000" cy="1"/>
          </a:xfrm>
          <a:prstGeom prst="line">
            <a:avLst/>
          </a:prstGeom>
          <a:ln w="41275">
            <a:solidFill>
              <a:srgbClr val="C83232"/>
            </a:solidFill>
            <a:miter/>
          </a:ln>
        </p:spPr>
        <p:txBody>
          <a:bodyPr lIns="45719" rIns="45719"/>
          <a:lstStyle/>
          <a:p>
            <a:endParaRPr/>
          </a:p>
        </p:txBody>
      </p:sp>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78"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79" name="Shape 179"/>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0" name="Shape 180"/>
          <p:cNvSpPr/>
          <p:nvPr/>
        </p:nvSpPr>
        <p:spPr>
          <a:xfrm>
            <a:off x="426891" y="4019051"/>
            <a:ext cx="3535509" cy="340087"/>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Rutgers Coding Bootcamp |</a:t>
            </a:r>
          </a:p>
        </p:txBody>
      </p:sp>
      <p:sp>
        <p:nvSpPr>
          <p:cNvPr id="181" name="Shape 181"/>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82" name="Shape 182"/>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3" name="Shape 183"/>
          <p:cNvSpPr>
            <a:spLocks noGrp="1"/>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 name="Shape 184"/>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92"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93" name="Shape 19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4" name="Shape 194"/>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95" name="Shape 195"/>
          <p:cNvSpPr>
            <a:spLocks noGrp="1"/>
          </p:cNvSpPr>
          <p:nvPr>
            <p:ph type="title"/>
          </p:nvPr>
        </p:nvSpPr>
        <p:spPr>
          <a:prstGeom prst="rect">
            <a:avLst/>
          </a:prstGeom>
        </p:spPr>
        <p:txBody>
          <a:bodyPr/>
          <a:lstStyle>
            <a:lvl1pPr defTabSz="914400">
              <a:lnSpc>
                <a:spcPct val="90000"/>
              </a:lnSpc>
            </a:lvl1pPr>
          </a:lstStyle>
          <a:p>
            <a:r>
              <a:t>Title Text</a:t>
            </a:r>
          </a:p>
        </p:txBody>
      </p:sp>
      <p:sp>
        <p:nvSpPr>
          <p:cNvPr id="196" name="Shape 1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3" name="Shape 203"/>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4" name="Shape 204"/>
          <p:cNvSpPr/>
          <p:nvPr/>
        </p:nvSpPr>
        <p:spPr>
          <a:xfrm>
            <a:off x="533400" y="6531609"/>
            <a:ext cx="2787650"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205" name="Shape 20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6" name="Shape 206"/>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207" name="image6.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208" name="Shape 208"/>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09" name="Shape 2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216" name="Shape 216"/>
          <p:cNvSpPr>
            <a:spLocks noGrp="1"/>
          </p:cNvSpPr>
          <p:nvPr>
            <p:ph type="title"/>
          </p:nvPr>
        </p:nvSpPr>
        <p:spPr>
          <a:xfrm>
            <a:off x="685800" y="2130426"/>
            <a:ext cx="7772400" cy="1470026"/>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17" name="Shape 217"/>
          <p:cNvSpPr>
            <a:spLocks noGrp="1"/>
          </p:cNvSpPr>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225" name="Shape 225"/>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26" name="Shape 226"/>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34" name="Shape 234"/>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hape 38"/>
          <p:cNvSpPr/>
          <p:nvPr/>
        </p:nvSpPr>
        <p:spPr>
          <a:xfrm>
            <a:off x="0" y="653853"/>
            <a:ext cx="9144000" cy="1"/>
          </a:xfrm>
          <a:prstGeom prst="line">
            <a:avLst/>
          </a:prstGeom>
          <a:ln w="41275">
            <a:solidFill>
              <a:srgbClr val="262626"/>
            </a:solidFill>
          </a:ln>
        </p:spPr>
        <p:txBody>
          <a:bodyPr lIns="45719" rIns="45719"/>
          <a:lstStyle/>
          <a:p>
            <a:endParaRPr/>
          </a:p>
        </p:txBody>
      </p:sp>
      <p:sp>
        <p:nvSpPr>
          <p:cNvPr id="39" name="Shape 39"/>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Shape 40"/>
          <p:cNvSpPr/>
          <p:nvPr/>
        </p:nvSpPr>
        <p:spPr>
          <a:xfrm>
            <a:off x="533400" y="6531609"/>
            <a:ext cx="2787650"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43"/>
          <p:cNvGrpSpPr/>
          <p:nvPr/>
        </p:nvGrpSpPr>
        <p:grpSpPr>
          <a:xfrm>
            <a:off x="5232359" y="6411722"/>
            <a:ext cx="3917511" cy="486920"/>
            <a:chOff x="0" y="0"/>
            <a:chExt cx="3917510" cy="486919"/>
          </a:xfrm>
        </p:grpSpPr>
        <p:pic>
          <p:nvPicPr>
            <p:cNvPr id="41"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Shape 44"/>
          <p:cNvSpPr>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52" name="Shape 52"/>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3" name="Shape 53"/>
          <p:cNvSpPr/>
          <p:nvPr/>
        </p:nvSpPr>
        <p:spPr>
          <a:xfrm>
            <a:off x="426892" y="4020498"/>
            <a:ext cx="4678508" cy="340087"/>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UT Austin | </a:t>
            </a:r>
          </a:p>
        </p:txBody>
      </p:sp>
      <p:sp>
        <p:nvSpPr>
          <p:cNvPr id="54" name="Shape 54"/>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55" name="Shape 55"/>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hape 56"/>
          <p:cNvSpPr>
            <a:spLocks noGrp="1"/>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sz="1800" b="1">
                <a:solidFill>
                  <a:srgbClr val="FFFFFF"/>
                </a:solidFill>
                <a:latin typeface="Arial"/>
                <a:ea typeface="Arial"/>
                <a:cs typeface="Arial"/>
                <a:sym typeface="Arial"/>
              </a:defRPr>
            </a:lvl1pPr>
            <a:lvl2pPr marL="662939" indent="-205739" defTabSz="914400">
              <a:lnSpc>
                <a:spcPct val="90000"/>
              </a:lnSpc>
              <a:spcBef>
                <a:spcPts val="1000"/>
              </a:spcBef>
              <a:buFontTx/>
              <a:buChar char="•"/>
              <a:defRPr sz="1800" b="1">
                <a:solidFill>
                  <a:srgbClr val="FFFFFF"/>
                </a:solidFill>
                <a:latin typeface="Arial"/>
                <a:ea typeface="Arial"/>
                <a:cs typeface="Arial"/>
                <a:sym typeface="Arial"/>
              </a:defRPr>
            </a:lvl2pPr>
            <a:lvl3pPr marL="1120139" indent="-205739" defTabSz="914400">
              <a:lnSpc>
                <a:spcPct val="90000"/>
              </a:lnSpc>
              <a:spcBef>
                <a:spcPts val="1000"/>
              </a:spcBef>
              <a:buFontTx/>
              <a:defRPr sz="1800" b="1">
                <a:solidFill>
                  <a:srgbClr val="FFFFFF"/>
                </a:solidFill>
                <a:latin typeface="Arial"/>
                <a:ea typeface="Arial"/>
                <a:cs typeface="Arial"/>
                <a:sym typeface="Arial"/>
              </a:defRPr>
            </a:lvl3pPr>
            <a:lvl4pPr marL="1577339" indent="-205739" defTabSz="914400">
              <a:lnSpc>
                <a:spcPct val="90000"/>
              </a:lnSpc>
              <a:spcBef>
                <a:spcPts val="1000"/>
              </a:spcBef>
              <a:buFontTx/>
              <a:buChar char="•"/>
              <a:defRPr sz="1800" b="1">
                <a:solidFill>
                  <a:srgbClr val="FFFFFF"/>
                </a:solidFill>
                <a:latin typeface="Arial"/>
                <a:ea typeface="Arial"/>
                <a:cs typeface="Arial"/>
                <a:sym typeface="Arial"/>
              </a:defRPr>
            </a:lvl4pPr>
            <a:lvl5pPr marL="2034539" indent="-205739" defTabSz="914400">
              <a:lnSpc>
                <a:spcPct val="90000"/>
              </a:lnSpc>
              <a:spcBef>
                <a:spcPts val="1000"/>
              </a:spcBef>
              <a:buFontTx/>
              <a:buChar char="•"/>
              <a:defRPr sz="18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pic>
        <p:nvPicPr>
          <p:cNvPr id="58" name="image2.png"/>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66" name="Shape 6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7" name="Shape 67"/>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68" name="Shape 68"/>
          <p:cNvSpPr>
            <a:spLocks noGrp="1"/>
          </p:cNvSpPr>
          <p:nvPr>
            <p:ph type="title"/>
          </p:nvPr>
        </p:nvSpPr>
        <p:spPr>
          <a:prstGeom prst="rect">
            <a:avLst/>
          </a:prstGeom>
        </p:spPr>
        <p:txBody>
          <a:bodyPr/>
          <a:lstStyle>
            <a:lvl1pPr defTabSz="914400">
              <a:lnSpc>
                <a:spcPct val="90000"/>
              </a:lnSpc>
            </a:lvl1pPr>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6" name="Shape 76"/>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7" name="Shape 77"/>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8" name="Shape 7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79" name="Shape 79"/>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80" name="image2.png"/>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88" name="Shape 88"/>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89" name="Shape 89"/>
          <p:cNvSpPr/>
          <p:nvPr/>
        </p:nvSpPr>
        <p:spPr>
          <a:xfrm>
            <a:off x="426892" y="4045275"/>
            <a:ext cx="4678508" cy="290533"/>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90" name="Shape 90"/>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91" name="Shape 91"/>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2" name="Shape 92"/>
          <p:cNvSpPr>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94" name="Shape 94"/>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95" name="image3.png"/>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96" name="image4.png"/>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04" name="Shape 10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5" name="Shape 105"/>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06" name="Shape 106"/>
          <p:cNvSpPr>
            <a:spLocks noGrp="1"/>
          </p:cNvSpPr>
          <p:nvPr>
            <p:ph type="title"/>
          </p:nvPr>
        </p:nvSpPr>
        <p:spPr>
          <a:prstGeom prst="rect">
            <a:avLst/>
          </a:prstGeom>
        </p:spPr>
        <p:txBody>
          <a:bodyPr/>
          <a:lstStyle>
            <a:lvl1pPr defTabSz="914400">
              <a:lnSpc>
                <a:spcPct val="90000"/>
              </a:lnSpc>
            </a:lvl1pPr>
          </a:lstStyle>
          <a:p>
            <a:r>
              <a:t>Title Text</a:t>
            </a: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4" name="Shape 114"/>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5" name="Shape 11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6" name="Shape 116"/>
          <p:cNvSpPr/>
          <p:nvPr/>
        </p:nvSpPr>
        <p:spPr>
          <a:xfrm>
            <a:off x="0" y="653853"/>
            <a:ext cx="9144000" cy="1"/>
          </a:xfrm>
          <a:prstGeom prst="line">
            <a:avLst/>
          </a:prstGeom>
          <a:ln w="41275">
            <a:solidFill>
              <a:srgbClr val="BF5700"/>
            </a:solidFill>
            <a:miter/>
          </a:ln>
        </p:spPr>
        <p:txBody>
          <a:bodyPr lIns="45719" rIns="45719"/>
          <a:lstStyle/>
          <a:p>
            <a:endParaRPr/>
          </a:p>
        </p:txBody>
      </p:sp>
      <p:sp>
        <p:nvSpPr>
          <p:cNvPr id="117" name="Shape 117"/>
          <p:cNvSpPr/>
          <p:nvPr/>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118" name="image3.png"/>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Shape 3"/>
          <p:cNvSpPr/>
          <p:nvPr/>
        </p:nvSpPr>
        <p:spPr>
          <a:xfrm>
            <a:off x="533400" y="6531609"/>
            <a:ext cx="2787650"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Shape 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Shape 5"/>
          <p:cNvSpPr>
            <a:spLocks noGrp="1"/>
          </p:cNvSpPr>
          <p:nvPr>
            <p:ph type="title"/>
          </p:nvPr>
        </p:nvSpPr>
        <p:spPr>
          <a:xfrm>
            <a:off x="390606" y="2953542"/>
            <a:ext cx="8229601" cy="87186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6" name="Shape 6"/>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90606" y="2953542"/>
            <a:ext cx="8229601" cy="871859"/>
          </a:xfrm>
          <a:prstGeom prst="rect">
            <a:avLst/>
          </a:prstGeom>
        </p:spPr>
        <p:txBody>
          <a:bodyPr/>
          <a:lstStyle>
            <a:lvl1pPr>
              <a:defRPr i="1"/>
            </a:lvl1pPr>
          </a:lstStyle>
          <a:p>
            <a:r>
              <a:t>Know Thy Node</a:t>
            </a:r>
          </a:p>
        </p:txBody>
      </p:sp>
      <p:sp>
        <p:nvSpPr>
          <p:cNvPr id="244" name="Shape 244"/>
          <p:cNvSpPr>
            <a:spLocks noGrp="1"/>
          </p:cNvSpPr>
          <p:nvPr>
            <p:ph type="body" sz="quarter" idx="1"/>
          </p:nvPr>
        </p:nvSpPr>
        <p:spPr>
          <a:prstGeom prst="rect">
            <a:avLst/>
          </a:prstGeom>
        </p:spPr>
        <p:txBody>
          <a:bodyPr/>
          <a:lstStyle/>
          <a:p>
            <a:r>
              <a:t>March 28, 2016</a:t>
            </a:r>
          </a:p>
        </p:txBody>
      </p:sp>
      <p:sp>
        <p:nvSpPr>
          <p:cNvPr id="245" name="Shape 245"/>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stStyle>
          <a:p>
            <a:r>
              <a:t>Day 30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304799" y="-1"/>
            <a:ext cx="5470528" cy="653856"/>
          </a:xfrm>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304799" y="-1"/>
            <a:ext cx="5470528" cy="653856"/>
          </a:xfrm>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304799" y="-1"/>
            <a:ext cx="5470528" cy="653856"/>
          </a:xfrm>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304799" y="-1"/>
            <a:ext cx="5470528" cy="653856"/>
          </a:xfrm>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xfrm>
            <a:off x="304799" y="-1"/>
            <a:ext cx="5470528" cy="653856"/>
          </a:xfrm>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304799" y="-1"/>
            <a:ext cx="5470528" cy="653856"/>
          </a:xfrm>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xfrm>
            <a:off x="304799" y="-1"/>
            <a:ext cx="5470528" cy="653856"/>
          </a:xfrm>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304799" y="-1"/>
            <a:ext cx="5470528" cy="653856"/>
          </a:xfrm>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304799" y="-1"/>
            <a:ext cx="5470528" cy="653856"/>
          </a:xfrm>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390606" y="2953542"/>
            <a:ext cx="8229601" cy="871859"/>
          </a:xfrm>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xfrm>
            <a:off x="304799" y="-1"/>
            <a:ext cx="5470528" cy="653856"/>
          </a:xfrm>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390606" y="2953542"/>
            <a:ext cx="8229601" cy="871859"/>
          </a:xfrm>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304799" y="-1"/>
            <a:ext cx="5470528" cy="653856"/>
          </a:xfrm>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xfrm>
            <a:off x="304799" y="-1"/>
            <a:ext cx="5470528" cy="653856"/>
          </a:xfrm>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304799" y="-1"/>
            <a:ext cx="5470528" cy="653856"/>
          </a:xfrm>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xfrm>
            <a:off x="304799" y="-1"/>
            <a:ext cx="5470528" cy="653856"/>
          </a:xfrm>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304799" y="-1"/>
            <a:ext cx="5470528" cy="653856"/>
          </a:xfrm>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90606" y="2953542"/>
            <a:ext cx="8229601" cy="871859"/>
          </a:xfrm>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90606" y="2953542"/>
            <a:ext cx="8229601" cy="871859"/>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xfrm>
            <a:off x="304799" y="-1"/>
            <a:ext cx="5470528" cy="653856"/>
          </a:xfrm>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3426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defTabSz="685800">
              <a:spcBef>
                <a:spcPts val="500"/>
              </a:spcBef>
              <a:defRPr sz="2200" b="1">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basically everything. </a:t>
            </a:r>
            <a:endParaRPr sz="240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390606" y="2953542"/>
            <a:ext cx="8229601" cy="871859"/>
          </a:xfrm>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xfrm>
            <a:off x="304799" y="-1"/>
            <a:ext cx="5470528" cy="653856"/>
          </a:xfrm>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840</Words>
  <Application>Microsoft Office PowerPoint</Application>
  <PresentationFormat>On-screen Show (4:3)</PresentationFormat>
  <Paragraphs>109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UCF - Theme</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Tammer</cp:lastModifiedBy>
  <cp:revision>3</cp:revision>
  <dcterms:modified xsi:type="dcterms:W3CDTF">2017-12-20T17:23:19Z</dcterms:modified>
</cp:coreProperties>
</file>